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00" y="-35608"/>
            <a:ext cx="9281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404664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комбинированного вида №5»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Лениногорска муниципального образования  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«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муниципальный район»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Республики Татарстан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276872"/>
            <a:ext cx="7056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«Развивающая предметно-пространственная среда в соответствии с ФГОС ДО – 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реализации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образовательной  программы ДО»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Русяева Е.М, 1 кв. категория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04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Радуга поведения</a:t>
            </a:r>
          </a:p>
          <a:p>
            <a:pPr algn="ctr">
              <a:buNone/>
            </a:pPr>
            <a:endParaRPr lang="ru-RU" sz="28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572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pic>
        <p:nvPicPr>
          <p:cNvPr id="11" name="Рисунок 10" descr="DSCN4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071546"/>
            <a:ext cx="3429024" cy="2571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785786" y="2571744"/>
            <a:ext cx="48591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Экран добрых дел</a:t>
            </a:r>
            <a:endParaRPr lang="ru-RU" sz="28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DSCN4749.JPG"/>
          <p:cNvPicPr>
            <a:picLocks noChangeAspect="1"/>
          </p:cNvPicPr>
          <p:nvPr/>
        </p:nvPicPr>
        <p:blipFill>
          <a:blip r:embed="rId4" cstate="print"/>
          <a:srcRect l="10156" t="6250" r="2343" b="6250"/>
          <a:stretch>
            <a:fillRect/>
          </a:stretch>
        </p:blipFill>
        <p:spPr>
          <a:xfrm>
            <a:off x="1071538" y="3571876"/>
            <a:ext cx="3714776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8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572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785786" y="2571744"/>
            <a:ext cx="48591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8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928670"/>
            <a:ext cx="72152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buNone/>
            </a:pPr>
            <a:r>
              <a:rPr lang="ru-RU" sz="24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Таким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образом, развивающая  предментно-пространственная   среда – это организованное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и педагогическое пространство, в рамках которого структурируются  несколько взаимосвязанных   подпространств, создающих  наиболее  благоприятные  условия  для  развития  и  саморазвития каждого  включенного  в  нее  субъекта.</a:t>
            </a:r>
          </a:p>
        </p:txBody>
      </p:sp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071538" y="1000108"/>
            <a:ext cx="702885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создания развивающей среды </a:t>
            </a:r>
          </a:p>
          <a:p>
            <a:pPr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дошкольном образовательном учреждении — обеспечение жизненно важных потребностей формирующейся личности: витальных, социальных, духовных. Развивающая среда выступает в роли стимулятора, движущей силы в целостном процессе становления личности ребенка, она обогащает личностное развитие.</a:t>
            </a:r>
          </a:p>
          <a:p>
            <a:pPr>
              <a:buNone/>
            </a:pPr>
            <a:r>
              <a:rPr lang="ru-RU" sz="1400" b="1" dirty="0"/>
              <a:t>            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071538" y="1000108"/>
            <a:ext cx="7028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 smtClean="0"/>
              <a:t>            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642918"/>
            <a:ext cx="75724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дошкольной организации должна быть:</a:t>
            </a:r>
            <a:endParaRPr lang="ru-RU" sz="2800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содержательно-насыщенной, развивающей;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трансформируемой;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полифункциональной;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вариативной;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доступной;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безопасной;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эстетически-привлекательной.</a:t>
            </a:r>
            <a:endParaRPr lang="ru-RU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714348" y="1000108"/>
            <a:ext cx="792961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ФГОС к развивающей предметно- развивающей </a:t>
            </a: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среде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реализация различных образовательных программ, используемых в образовательном процессе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случае организации инклюзивного образования необходимые для него условия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условий, в которых осуществляется образовательный процесс.</a:t>
            </a: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64291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714348" y="1000108"/>
            <a:ext cx="792961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 среда в детском саду должна</a:t>
            </a: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Иметь привлекательный вид;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Выступать в роли естественного фона жизни ребенка;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Снимать утомляемость;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Положительно влиять на эмоциональное состояние;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Помогать ребенку индивидуально познавать окружающий мир;</a:t>
            </a:r>
          </a:p>
          <a:p>
            <a:pPr>
              <a:lnSpc>
                <a:spcPct val="90000"/>
              </a:lnSpc>
              <a:buClr>
                <a:srgbClr val="660033"/>
              </a:buClr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Давать возможность ребенку заниматься самостоятельной деятельностью.</a:t>
            </a: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64291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уединения:</a:t>
            </a: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64291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pic>
        <p:nvPicPr>
          <p:cNvPr id="7" name="Рисунок 6" descr="DSCN47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1000108"/>
            <a:ext cx="2326007" cy="29266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N4752.JPG"/>
          <p:cNvPicPr>
            <a:picLocks noChangeAspect="1"/>
          </p:cNvPicPr>
          <p:nvPr/>
        </p:nvPicPr>
        <p:blipFill>
          <a:blip r:embed="rId4" cstate="print"/>
          <a:srcRect r="11718"/>
          <a:stretch>
            <a:fillRect/>
          </a:stretch>
        </p:blipFill>
        <p:spPr>
          <a:xfrm>
            <a:off x="571472" y="1142984"/>
            <a:ext cx="235316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 descr="DSCN47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1071546"/>
            <a:ext cx="2285983" cy="25717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 descr="DSCN47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3667126"/>
            <a:ext cx="2178859" cy="2905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N475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1" y="3667126"/>
            <a:ext cx="2178859" cy="2905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N476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28992" y="3857628"/>
            <a:ext cx="2571735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Речевой уголок</a:t>
            </a: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572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pic>
        <p:nvPicPr>
          <p:cNvPr id="13" name="Рисунок 12" descr="DSCN47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857496"/>
            <a:ext cx="3786214" cy="2839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DSCN47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5" y="1000108"/>
            <a:ext cx="2643206" cy="22573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MG_20180411_1405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1000108"/>
            <a:ext cx="2928991" cy="22397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DSCN47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29256" y="3929066"/>
            <a:ext cx="346114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Национальный  уголок</a:t>
            </a: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572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pic>
        <p:nvPicPr>
          <p:cNvPr id="10" name="Содержимое 3" descr="DSCN19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142984"/>
            <a:ext cx="2786082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DSCN19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071546"/>
            <a:ext cx="2614454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DSCN45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3714752"/>
            <a:ext cx="3068696" cy="2535010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Рисунок 16" descr="DSCN4629.JPG"/>
          <p:cNvPicPr>
            <a:picLocks noChangeAspect="1"/>
          </p:cNvPicPr>
          <p:nvPr/>
        </p:nvPicPr>
        <p:blipFill>
          <a:blip r:embed="rId6" cstate="print"/>
          <a:srcRect t="11927" r="917"/>
          <a:stretch>
            <a:fillRect/>
          </a:stretch>
        </p:blipFill>
        <p:spPr>
          <a:xfrm>
            <a:off x="4572000" y="3643314"/>
            <a:ext cx="3178989" cy="2724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199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571472" y="500042"/>
            <a:ext cx="80724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экспериментирования</a:t>
            </a: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5728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buNone/>
            </a:pPr>
            <a:endParaRPr lang="ru-RU" sz="2800" b="1" dirty="0" smtClean="0"/>
          </a:p>
        </p:txBody>
      </p:sp>
      <p:pic>
        <p:nvPicPr>
          <p:cNvPr id="12" name="Рисунок 11" descr="DSCN4217.JPG"/>
          <p:cNvPicPr>
            <a:picLocks noChangeAspect="1"/>
          </p:cNvPicPr>
          <p:nvPr/>
        </p:nvPicPr>
        <p:blipFill>
          <a:blip r:embed="rId3" cstate="print"/>
          <a:srcRect l="12500" r="14844"/>
          <a:stretch>
            <a:fillRect/>
          </a:stretch>
        </p:blipFill>
        <p:spPr>
          <a:xfrm>
            <a:off x="6072198" y="1071546"/>
            <a:ext cx="2699036" cy="2786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DSCN4729.JPG"/>
          <p:cNvPicPr>
            <a:picLocks noChangeAspect="1"/>
          </p:cNvPicPr>
          <p:nvPr/>
        </p:nvPicPr>
        <p:blipFill>
          <a:blip r:embed="rId4" cstate="print"/>
          <a:srcRect l="16406" r="15625"/>
          <a:stretch>
            <a:fillRect/>
          </a:stretch>
        </p:blipFill>
        <p:spPr>
          <a:xfrm>
            <a:off x="2714612" y="1500174"/>
            <a:ext cx="3286148" cy="30816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MG-20200319-WA002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1135047"/>
            <a:ext cx="2071702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DSCN47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0694" y="3964786"/>
            <a:ext cx="3357554" cy="25181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7" name="Рисунок 16" descr="DSCN469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224" y="4143380"/>
            <a:ext cx="3000396" cy="250944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566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247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Admin</cp:lastModifiedBy>
  <cp:revision>12</cp:revision>
  <dcterms:created xsi:type="dcterms:W3CDTF">2020-03-27T11:02:28Z</dcterms:created>
  <dcterms:modified xsi:type="dcterms:W3CDTF">2020-04-01T15:44:13Z</dcterms:modified>
</cp:coreProperties>
</file>